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58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2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86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3629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92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6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63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461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27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00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2812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722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881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40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93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454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49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8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5F03D7-A8B9-4E52-ACE1-039093AAC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endParaRPr lang="pl-PL" sz="4800" dirty="0"/>
          </a:p>
          <a:p>
            <a:r>
              <a:rPr lang="pl-PL" dirty="0"/>
              <a:t>POLSKA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7C7F96-90DB-41AB-BB29-D85E23CF4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pl-PL" sz="2000" dirty="0"/>
          </a:p>
          <a:p>
            <a:r>
              <a:rPr lang="pl-PL" dirty="0"/>
              <a:t>Mój kraj </a:t>
            </a:r>
          </a:p>
        </p:txBody>
      </p:sp>
    </p:spTree>
    <p:extLst>
      <p:ext uri="{BB962C8B-B14F-4D97-AF65-F5344CB8AC3E}">
        <p14:creationId xmlns:p14="http://schemas.microsoft.com/office/powerpoint/2010/main" val="2733129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B9B5CE0-B8AA-4567-8747-B615CA226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2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9198965-ECD0-463E-B9D9-F57F6857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5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BA879E-5C0E-4ABA-A24A-29D949FD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806A1A2-2D0F-4D15-995A-6774E2EBD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8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22BA306-F658-4DE7-88BF-48DE5952E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2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8AB8222-CDE3-4500-B06C-27B971542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9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E111D6-C89D-4EB6-9D4F-14B8BA5F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50E8168-DD73-46FB-B2EB-7BB920C3A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3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93EDDF-9E94-48A3-ABF6-89B67C4A1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F7DA7C7-380D-4B86-83BB-8997C375F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C373D0C-3A91-468E-A9A5-D645FCFA6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7340F73-9C40-4FB2-8935-3C16A00E0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C4D502B-5ABC-4FAE-8E8E-F1F52D396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3645BF2-29E2-4771-B5AB-01DAEEEA2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9C1BBE-2332-4DFE-AE02-B21BD5A72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CAD7791-E74C-400C-91CB-280948DD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0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F0E003-92ED-4582-9B22-4963AAFB4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9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3</Words>
  <Application>Microsoft Office PowerPoint</Application>
  <PresentationFormat>Panoramiczny</PresentationFormat>
  <Paragraphs>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Jon</vt:lpstr>
      <vt:lpstr> POLSKA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</dc:title>
  <dc:creator>hania</dc:creator>
  <cp:lastModifiedBy>hania</cp:lastModifiedBy>
  <cp:revision>3</cp:revision>
  <dcterms:created xsi:type="dcterms:W3CDTF">2020-04-28T12:48:30Z</dcterms:created>
  <dcterms:modified xsi:type="dcterms:W3CDTF">2020-04-28T16:56:19Z</dcterms:modified>
</cp:coreProperties>
</file>